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286" r:id="rId11"/>
    <p:sldId id="288" r:id="rId12"/>
    <p:sldId id="289" r:id="rId13"/>
    <p:sldId id="283" r:id="rId14"/>
    <p:sldId id="297" r:id="rId15"/>
    <p:sldId id="304" r:id="rId16"/>
    <p:sldId id="307" r:id="rId17"/>
    <p:sldId id="298" r:id="rId18"/>
    <p:sldId id="300" r:id="rId19"/>
    <p:sldId id="301" r:id="rId20"/>
    <p:sldId id="302" r:id="rId21"/>
    <p:sldId id="303" r:id="rId22"/>
    <p:sldId id="290" r:id="rId23"/>
    <p:sldId id="306" r:id="rId24"/>
    <p:sldId id="266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4591" autoAdjust="0"/>
  </p:normalViewPr>
  <p:slideViewPr>
    <p:cSldViewPr showGuides="1">
      <p:cViewPr>
        <p:scale>
          <a:sx n="100" d="100"/>
          <a:sy n="100" d="100"/>
        </p:scale>
        <p:origin x="-1350" y="-774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10.06.2014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10.06.2014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10.06.2014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10.06.2014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10.06.2014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10.06.2014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10.06.2014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2864483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676" y="2869764"/>
            <a:ext cx="22027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" dirty="0"/>
              <a:t>http://www.google.de/imgres?imgurl=http%3A%2F%2Fdata-informed.com%2Fwp-content%2Fuploads%2F2012%2F05%2FMapping-Wikipedia-in-French-image-2.jpg&amp;imgrefurl=http%3A%2F%2Fdata-informed.com%2Fdata-visualization-identifying-geographical-origins-in-wikipedia-data%2F&amp;h=701&amp;w=1110&amp;tbnid=o3Gv5scNmIRSHM%3A&amp;zoom=1&amp;docid=RIbP3SzGreILfM&amp;ei=xF2QU_7cAeOh4gSLzYHQDw&amp;tbm=isch&amp;client=firefox-a&amp;iact=rc&amp;uact=3&amp;dur=206&amp;page=1&amp;start=0&amp;ndsp=29&amp;ved=0CDMQrQMwA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7544" y="843557"/>
            <a:ext cx="8424936" cy="1512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843557"/>
            <a:ext cx="73765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Beantworten von Fragen: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- </a:t>
            </a:r>
            <a:r>
              <a:rPr lang="de-DE" sz="1400" dirty="0" smtClean="0"/>
              <a:t>„Welches Bundesland hat die meisten Städte mit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weiblichen Bürgermeistern?“</a:t>
            </a:r>
            <a:endParaRPr lang="de-DE" sz="1400" dirty="0"/>
          </a:p>
          <a:p>
            <a:r>
              <a:rPr lang="de-DE" sz="1400" dirty="0"/>
              <a:t>	- </a:t>
            </a:r>
            <a:r>
              <a:rPr lang="de-DE" sz="1400" dirty="0" smtClean="0"/>
              <a:t>„Wie viele Länder kann man aus Deutschland erreichen, wenn man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nicht mehr als ein weiteres Land durchfährt?“</a:t>
            </a:r>
            <a:endParaRPr lang="de-DE" sz="1400" dirty="0"/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03688" y="4737287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2869764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7031" y="4731990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74965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76790" y="4731990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Inhalt: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10" y="627535"/>
            <a:ext cx="1664608" cy="108373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1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[Figur mit </a:t>
            </a:r>
            <a:r>
              <a:rPr lang="de-DE" dirty="0" smtClean="0"/>
              <a:t>Idee?]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419873" y="-65112"/>
            <a:ext cx="6123804" cy="3788990"/>
            <a:chOff x="3066487" y="145295"/>
            <a:chExt cx="6486819" cy="3829452"/>
          </a:xfrm>
        </p:grpSpPr>
        <p:pic>
          <p:nvPicPr>
            <p:cNvPr id="13321" name="Picture 9" descr="C:\repos\wikidata.lib\visualisation\vis ohne waisen 2_z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7" t="21445" r="17793"/>
            <a:stretch/>
          </p:blipFill>
          <p:spPr bwMode="auto">
            <a:xfrm>
              <a:off x="3600420" y="145295"/>
              <a:ext cx="5952886" cy="38294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3066486" y="772563"/>
              <a:ext cx="1274845" cy="11644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142762" y="3028646"/>
              <a:ext cx="1525533" cy="5094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522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Flagge</a:t>
            </a:r>
          </a:p>
          <a:p>
            <a:r>
              <a:rPr lang="de-DE" dirty="0" smtClean="0"/>
              <a:t>Staat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</a:t>
            </a:r>
            <a:br>
              <a:rPr lang="de-DE" dirty="0" smtClean="0"/>
            </a:br>
            <a:r>
              <a:rPr lang="de-DE" dirty="0" smtClean="0"/>
              <a:t>Eigenschafts-Vorschläge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Eigenschaften für ein Item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61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7" name="Rechteck 6"/>
          <p:cNvSpPr/>
          <p:nvPr/>
        </p:nvSpPr>
        <p:spPr>
          <a:xfrm>
            <a:off x="286153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Dinosaurier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1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Wert-Vorschläge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Aussage zu einem Item hinzufügen und hat bereits eine Eigenschaft ausgewählt.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Werte für diese </a:t>
            </a:r>
            <a:r>
              <a:rPr lang="de-DE" i="1" dirty="0" smtClean="0"/>
              <a:t>Eigenschaft</a:t>
            </a:r>
            <a:r>
              <a:rPr lang="de-DE" dirty="0" smtClean="0"/>
              <a:t> für das betrachtete </a:t>
            </a:r>
            <a:r>
              <a:rPr lang="de-DE" i="1" dirty="0" smtClean="0"/>
              <a:t>Item</a:t>
            </a:r>
            <a:r>
              <a:rPr lang="de-DE" dirty="0" smtClean="0"/>
              <a:t>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den gewünschten Wert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 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Werte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[Ende??]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29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20272" y="4155926"/>
            <a:ext cx="2094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 smtClean="0">
                <a:solidFill>
                  <a:schemeClr val="bg1"/>
                </a:solidFill>
              </a:rPr>
              <a:t>usw</a:t>
            </a:r>
            <a:r>
              <a:rPr lang="de-DE" sz="5400" dirty="0" smtClean="0">
                <a:solidFill>
                  <a:schemeClr val="bg1"/>
                </a:solidFill>
              </a:rPr>
              <a:t>…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Wikidata</a:t>
            </a:r>
            <a:r>
              <a:rPr lang="de-DE" sz="2000" dirty="0"/>
              <a:t> speichert Wissen strukturiert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83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err="1" smtClean="0"/>
              <a:t>Sprachenunabhängikeit</a:t>
            </a:r>
            <a:r>
              <a:rPr lang="de-DE" sz="2000" dirty="0" smtClean="0"/>
              <a:t>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226686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018777" y="4187540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(31. 12. 2013)</a:t>
              </a:r>
              <a:endParaRPr lang="de-DE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320</Words>
  <Application>Microsoft Office PowerPoint</Application>
  <PresentationFormat>On-screen Show (16:9)</PresentationFormat>
  <Paragraphs>140</Paragraphs>
  <Slides>24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 Presentation</vt:lpstr>
      <vt:lpstr>Wikidata</vt:lpstr>
      <vt:lpstr>Wikidata</vt:lpstr>
      <vt:lpstr>Wikidatas Inhalt: Items</vt:lpstr>
      <vt:lpstr>Aussagen = Eigenschaft + Wert</vt:lpstr>
      <vt:lpstr>Wikidata erweitern</vt:lpstr>
      <vt:lpstr>Wikidata erweitern - bisher</vt:lpstr>
      <vt:lpstr>Vorschläge für Eigenschaften!</vt:lpstr>
      <vt:lpstr>PowerPoint Presentation</vt:lpstr>
      <vt:lpstr>Wikidata erweitern – mit Eigenschafts-Vorschlägen</vt:lpstr>
      <vt:lpstr>Wikidata erweitern – mit Eigenschafts-Vorschlägen</vt:lpstr>
      <vt:lpstr>Unser Beitrag: Eigenschafts-Vorschläge </vt:lpstr>
      <vt:lpstr>Wikidata erweitern – bisher</vt:lpstr>
      <vt:lpstr>Wikidata erweitern – mit Wert-Vorschlägen</vt:lpstr>
      <vt:lpstr>Unser Beitrag:  Wert-Vorschläge</vt:lpstr>
      <vt:lpstr>[Ende??]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christian.dullweber</cp:lastModifiedBy>
  <cp:revision>61</cp:revision>
  <dcterms:created xsi:type="dcterms:W3CDTF">2014-05-13T08:54:39Z</dcterms:created>
  <dcterms:modified xsi:type="dcterms:W3CDTF">2014-06-10T15:36:39Z</dcterms:modified>
</cp:coreProperties>
</file>